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38" d="100"/>
          <a:sy n="38" d="100"/>
        </p:scale>
        <p:origin x="72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Ромб и квадрат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4425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355600"/>
            <a:ext cx="8596313" cy="812800"/>
          </a:xfrm>
        </p:spPr>
        <p:txBody>
          <a:bodyPr/>
          <a:lstStyle/>
          <a:p>
            <a:r>
              <a:rPr lang="ru-RU" dirty="0" smtClean="0"/>
              <a:t>Решение задач: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1294890"/>
            <a:ext cx="9293827" cy="492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283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600"/>
          </a:xfrm>
        </p:spPr>
        <p:txBody>
          <a:bodyPr/>
          <a:lstStyle/>
          <a:p>
            <a:r>
              <a:rPr lang="ru-RU" dirty="0" smtClean="0"/>
              <a:t>Ромб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>
            <a:normAutofit/>
          </a:bodyPr>
          <a:lstStyle/>
          <a:p>
            <a:pPr algn="just"/>
            <a:r>
              <a:rPr lang="ru-RU" sz="3000" b="1" i="1" u="sng" dirty="0" smtClean="0"/>
              <a:t>Ромб</a:t>
            </a:r>
            <a:r>
              <a:rPr lang="ru-RU" sz="3000" dirty="0" smtClean="0"/>
              <a:t> – это параллелограмм, у которого все стороны равны.</a:t>
            </a:r>
          </a:p>
          <a:p>
            <a:pPr algn="just"/>
            <a:endParaRPr lang="ru-RU" sz="3000" dirty="0"/>
          </a:p>
        </p:txBody>
      </p:sp>
      <p:pic>
        <p:nvPicPr>
          <p:cNvPr id="4" name="Picture 2" descr="http://dxmbkxacdb7tv.cloudfront.net/736acf0a-33ac-441a-bfa1-58ca8edf21bc/rombs%2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868" y="2529112"/>
            <a:ext cx="4733132" cy="3234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936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ru-RU" dirty="0" smtClean="0"/>
              <a:t>Свойства диагоналей ромба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20801"/>
            <a:ext cx="8596668" cy="4720562"/>
          </a:xfrm>
        </p:spPr>
        <p:txBody>
          <a:bodyPr>
            <a:normAutofit/>
          </a:bodyPr>
          <a:lstStyle/>
          <a:p>
            <a:pPr algn="just"/>
            <a:r>
              <a:rPr lang="ru-RU" sz="3000" dirty="0" smtClean="0"/>
              <a:t>У ромба диагонали взаимно перпендикулярны и лежат на биссектрисах его углов.</a:t>
            </a:r>
          </a:p>
          <a:p>
            <a:pPr lvl="1" algn="just"/>
            <a:r>
              <a:rPr lang="ru-RU" sz="2400" dirty="0" smtClean="0"/>
              <a:t>Неправильно говорить: «</a:t>
            </a:r>
            <a:r>
              <a:rPr lang="ru-RU" sz="2400" dirty="0"/>
              <a:t>д</a:t>
            </a:r>
            <a:r>
              <a:rPr lang="ru-RU" sz="2400" dirty="0" smtClean="0"/>
              <a:t>иагонали являются биссектрисами его углов» или «делят углы ромба пополам», поскольку диагональ ромба является отрезком, а отрезок не может быть биссектрисой, т.е. лучом, и не может делить угол пополам – угол пополам может разделить только биссектриса.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08967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ru-RU" dirty="0" smtClean="0"/>
              <a:t>Доказательство: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46201"/>
            <a:ext cx="8596668" cy="4695162"/>
          </a:xfrm>
        </p:spPr>
        <p:txBody>
          <a:bodyPr>
            <a:normAutofit/>
          </a:bodyPr>
          <a:lstStyle/>
          <a:p>
            <a:pPr algn="just"/>
            <a:r>
              <a:rPr lang="ru-RU" sz="3000" dirty="0" smtClean="0"/>
              <a:t>По свойству равнобедренного </a:t>
            </a:r>
          </a:p>
          <a:p>
            <a:pPr algn="just"/>
            <a:r>
              <a:rPr lang="ru-RU" sz="3000" dirty="0" smtClean="0"/>
              <a:t>Треугольника, образованного</a:t>
            </a:r>
          </a:p>
          <a:p>
            <a:pPr algn="just"/>
            <a:r>
              <a:rPr lang="ru-RU" sz="3000" dirty="0" smtClean="0"/>
              <a:t>Двумя сторонами ромба, следует,</a:t>
            </a:r>
          </a:p>
          <a:p>
            <a:pPr algn="just"/>
            <a:r>
              <a:rPr lang="ru-RU" sz="3000" dirty="0" smtClean="0"/>
              <a:t>Что медиана (диагонали ромба</a:t>
            </a:r>
          </a:p>
          <a:p>
            <a:pPr algn="just"/>
            <a:r>
              <a:rPr lang="ru-RU" sz="3000" dirty="0" smtClean="0"/>
              <a:t>Делятся пополам) является высотой и </a:t>
            </a:r>
          </a:p>
          <a:p>
            <a:pPr algn="just"/>
            <a:r>
              <a:rPr lang="ru-RU" sz="3000" dirty="0" smtClean="0"/>
              <a:t>биссектрисой</a:t>
            </a:r>
          </a:p>
          <a:p>
            <a:pPr algn="just"/>
            <a:endParaRPr lang="ru-RU" sz="3000" dirty="0"/>
          </a:p>
        </p:txBody>
      </p:sp>
      <p:pic>
        <p:nvPicPr>
          <p:cNvPr id="5" name="Picture 4" descr="http://dxmbkxacdb7tv.cloudfront.net/077fcc63-0840-4170-9c23-4d731f897d51/rombs%2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366" y="0"/>
            <a:ext cx="4274634" cy="292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dxmbkxacdb7tv.cloudfront.net/5f6d6a59-73af-433b-8d6e-5d5f37d156f4/rombs%2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2914703"/>
            <a:ext cx="4343400" cy="296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4337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600"/>
          </a:xfrm>
        </p:spPr>
        <p:txBody>
          <a:bodyPr/>
          <a:lstStyle/>
          <a:p>
            <a:r>
              <a:rPr lang="ru-RU" dirty="0" smtClean="0"/>
              <a:t>Признаки ромба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97001"/>
            <a:ext cx="8596668" cy="4644362"/>
          </a:xfrm>
        </p:spPr>
        <p:txBody>
          <a:bodyPr>
            <a:normAutofit/>
          </a:bodyPr>
          <a:lstStyle/>
          <a:p>
            <a:pPr algn="just"/>
            <a:r>
              <a:rPr lang="ru-RU" sz="3000" dirty="0" smtClean="0"/>
              <a:t>Если у параллелограмма диагонали взаимно перпендикулярны, то этот параллелограмм – ромб.</a:t>
            </a:r>
          </a:p>
          <a:p>
            <a:pPr algn="just"/>
            <a:endParaRPr lang="ru-RU" sz="3000" dirty="0"/>
          </a:p>
          <a:p>
            <a:pPr algn="just"/>
            <a:r>
              <a:rPr lang="ru-RU" sz="3000" dirty="0" smtClean="0"/>
              <a:t>Если у параллелограмма одна из диагоналей лежит на биссектрисе угла, то этот параллелограмм – ромб.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291454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600"/>
          </a:xfrm>
        </p:spPr>
        <p:txBody>
          <a:bodyPr/>
          <a:lstStyle/>
          <a:p>
            <a:r>
              <a:rPr lang="ru-RU" dirty="0" smtClean="0"/>
              <a:t>Квадрат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>
            <a:normAutofit/>
          </a:bodyPr>
          <a:lstStyle/>
          <a:p>
            <a:pPr algn="just"/>
            <a:r>
              <a:rPr lang="ru-RU" sz="3000" b="1" dirty="0" smtClean="0"/>
              <a:t>Квадрат</a:t>
            </a:r>
            <a:r>
              <a:rPr lang="ru-RU" sz="3000" dirty="0" smtClean="0"/>
              <a:t> – это прямоугольник, у которого все стороны равны.</a:t>
            </a:r>
          </a:p>
          <a:p>
            <a:pPr algn="just"/>
            <a:r>
              <a:rPr lang="ru-RU" sz="3000" b="1" dirty="0" smtClean="0"/>
              <a:t>Квадрат</a:t>
            </a:r>
            <a:r>
              <a:rPr lang="ru-RU" sz="3000" dirty="0" smtClean="0"/>
              <a:t> – это ромб, у которого все углы прямые.</a:t>
            </a:r>
          </a:p>
          <a:p>
            <a:pPr algn="just"/>
            <a:endParaRPr lang="ru-RU" sz="3000" dirty="0"/>
          </a:p>
          <a:p>
            <a:pPr algn="just"/>
            <a:r>
              <a:rPr lang="ru-RU" sz="3000" dirty="0" smtClean="0"/>
              <a:t>У квадрата есть все свойства прямоугольника и ромба.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987463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355600"/>
            <a:ext cx="8596313" cy="812800"/>
          </a:xfrm>
        </p:spPr>
        <p:txBody>
          <a:bodyPr/>
          <a:lstStyle/>
          <a:p>
            <a:r>
              <a:rPr lang="ru-RU" dirty="0" smtClean="0"/>
              <a:t>Решение задач: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96" y="1317242"/>
            <a:ext cx="8689314" cy="470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629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355600"/>
            <a:ext cx="8596313" cy="812800"/>
          </a:xfrm>
        </p:spPr>
        <p:txBody>
          <a:bodyPr/>
          <a:lstStyle/>
          <a:p>
            <a:r>
              <a:rPr lang="ru-RU" dirty="0" smtClean="0"/>
              <a:t>Решение задач: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17600"/>
            <a:ext cx="8980947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559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355600"/>
            <a:ext cx="8596313" cy="812800"/>
          </a:xfrm>
        </p:spPr>
        <p:txBody>
          <a:bodyPr/>
          <a:lstStyle/>
          <a:p>
            <a:r>
              <a:rPr lang="ru-RU" dirty="0" smtClean="0"/>
              <a:t>Решение задач: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317376"/>
            <a:ext cx="8966102" cy="475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82515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</TotalTime>
  <Words>181</Words>
  <Application>Microsoft Office PowerPoint</Application>
  <PresentationFormat>Широкоэкранный</PresentationFormat>
  <Paragraphs>27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Грань</vt:lpstr>
      <vt:lpstr>Ромб и квадрат</vt:lpstr>
      <vt:lpstr>Ромб</vt:lpstr>
      <vt:lpstr>Свойства диагоналей ромба</vt:lpstr>
      <vt:lpstr>Доказательство:</vt:lpstr>
      <vt:lpstr>Признаки ромба</vt:lpstr>
      <vt:lpstr>Квадрат</vt:lpstr>
      <vt:lpstr>Решение задач:</vt:lpstr>
      <vt:lpstr>Решение задач:</vt:lpstr>
      <vt:lpstr>Решение задач:</vt:lpstr>
      <vt:lpstr>Решение задач: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Ромб и квадрат</dc:title>
  <dc:creator>Анастасия Шмырина</dc:creator>
  <cp:lastModifiedBy>Анастасия Шмырина</cp:lastModifiedBy>
  <cp:revision>11</cp:revision>
  <dcterms:created xsi:type="dcterms:W3CDTF">2015-10-22T15:34:52Z</dcterms:created>
  <dcterms:modified xsi:type="dcterms:W3CDTF">2015-10-22T17:58:02Z</dcterms:modified>
</cp:coreProperties>
</file>