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99FF"/>
    <a:srgbClr val="FF9900"/>
    <a:srgbClr val="D6009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AB611-F961-446F-A669-9AA80EC45998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E60D9-47DA-4207-989B-EC92FEC0FB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49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60D9-47DA-4207-989B-EC92FEC0FB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1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8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94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54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54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55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5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9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1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1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5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52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560F-E654-4240-A9F4-6BFEC19A1ED9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FC929-F832-467E-84EF-6F2CB841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524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852013">
            <a:off x="662073" y="388841"/>
            <a:ext cx="1609989" cy="15233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852013">
            <a:off x="5390524" y="535682"/>
            <a:ext cx="2798559" cy="2747529"/>
          </a:xfrm>
          <a:prstGeom prst="rect">
            <a:avLst/>
          </a:prstGeom>
          <a:solidFill>
            <a:srgbClr val="FFFF9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9773586">
            <a:off x="3789926" y="731528"/>
            <a:ext cx="2111803" cy="20817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53436" y="2702560"/>
            <a:ext cx="2061701" cy="20000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20794876">
            <a:off x="6970087" y="2512533"/>
            <a:ext cx="2107515" cy="20107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39856" y="2284755"/>
            <a:ext cx="7083991" cy="244179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13800" b="1" dirty="0" smtClean="0">
                <a:ln/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КВАДРАТ</a:t>
            </a:r>
            <a:endParaRPr lang="ru-RU" sz="13800" b="1" cap="none" spc="0" dirty="0">
              <a:ln/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321" y="3307052"/>
            <a:ext cx="3409059" cy="336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3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957589" y="134840"/>
            <a:ext cx="6156101" cy="2917453"/>
            <a:chOff x="605308" y="437883"/>
            <a:chExt cx="4636394" cy="3361386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605308" y="437883"/>
              <a:ext cx="4636394" cy="3361386"/>
            </a:xfrm>
            <a:prstGeom prst="wedgeRoundRectCallout">
              <a:avLst>
                <a:gd name="adj1" fmla="val -39807"/>
                <a:gd name="adj2" fmla="val 73449"/>
                <a:gd name="adj3" fmla="val 16667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05308" y="811370"/>
              <a:ext cx="4494726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Квадрат – </a:t>
              </a:r>
              <a:r>
                <a:rPr lang="ru-RU" sz="40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прямоугольник, у которого все стороны равны</a:t>
              </a:r>
              <a:endPara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endParaRPr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8" y="3052293"/>
            <a:ext cx="2986221" cy="3129013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>
          <a:xfrm>
            <a:off x="4599147" y="3052293"/>
            <a:ext cx="3514543" cy="3203866"/>
            <a:chOff x="4747246" y="3115833"/>
            <a:chExt cx="3514543" cy="320386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228468" y="3560620"/>
              <a:ext cx="2576130" cy="246669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47246" y="5734924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</a:t>
              </a:r>
              <a:endPara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780567" y="5734924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56536" y="3115833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11435" y="3204693"/>
              <a:ext cx="4587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2485623" y="5808372"/>
            <a:ext cx="861206" cy="579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558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404" y="315269"/>
            <a:ext cx="559903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u="sng" cap="none" spc="0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квадрата</a:t>
            </a:r>
            <a:endParaRPr lang="ru-RU" sz="4800" b="1" i="1" u="sng" cap="none" spc="0" dirty="0">
              <a:ln w="0">
                <a:solidFill>
                  <a:schemeClr val="accent5">
                    <a:lumMod val="50000"/>
                  </a:schemeClr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404" y="1290725"/>
            <a:ext cx="80492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 стороны равны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 углы прямые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равны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33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перпендикулярны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точкой пересечения делятся пополам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являются биссектрисами углов квадрата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437" y="3291"/>
            <a:ext cx="2312328" cy="231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4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6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016" y="141637"/>
            <a:ext cx="2536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Задача</a:t>
            </a:r>
            <a:endParaRPr lang="ru-RU" sz="5400" b="1" cap="none" spc="0" dirty="0">
              <a:ln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016" y="958368"/>
            <a:ext cx="8448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квадрата АВС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пересекаются в т. О. Определить вид ∆ АО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найти его углы. Что можно сказать о треугольниках ВОС, СО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 АОВ?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341365" y="2343363"/>
            <a:ext cx="3514543" cy="3203866"/>
            <a:chOff x="470512" y="2356834"/>
            <a:chExt cx="3514543" cy="3203866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470512" y="2356834"/>
              <a:ext cx="3514543" cy="3203866"/>
              <a:chOff x="4747246" y="3115833"/>
              <a:chExt cx="3514543" cy="3203866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5228468" y="3560620"/>
                <a:ext cx="2576130" cy="246669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747246" y="5734924"/>
                <a:ext cx="4812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endPara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780567" y="5734924"/>
                <a:ext cx="4812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ru-RU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756536" y="3115833"/>
                <a:ext cx="4812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811435" y="3204693"/>
                <a:ext cx="4587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</a:p>
            </p:txBody>
          </p:sp>
        </p:grp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951734" y="2827185"/>
              <a:ext cx="2576130" cy="244112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9" idx="1"/>
            </p:cNvCxnSpPr>
            <p:nvPr/>
          </p:nvCxnSpPr>
          <p:spPr>
            <a:xfrm flipH="1" flipV="1">
              <a:off x="951734" y="2827185"/>
              <a:ext cx="2552099" cy="244112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999188" y="4016702"/>
              <a:ext cx="5036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endPara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035318" y="2432223"/>
            <a:ext cx="3670478" cy="3539430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</a:p>
          <a:p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Диагонали квадрата, пересекаясь, делят его на четыре равнобедренных прямоугольных треугольника, равных между собой.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8263" y="4588006"/>
            <a:ext cx="2133885" cy="192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6021" y="452469"/>
            <a:ext cx="6287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u="sng" cap="none" spc="0" dirty="0" smtClean="0">
                <a:ln w="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квадрата</a:t>
            </a:r>
            <a:endParaRPr lang="ru-RU" sz="5400" b="1" i="1" u="sng" cap="none" spc="0" dirty="0">
              <a:ln w="0">
                <a:solidFill>
                  <a:schemeClr val="accent5">
                    <a:lumMod val="50000"/>
                  </a:schemeClr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5614" y="1649754"/>
            <a:ext cx="75638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 диагонали прямоугольника пересекаются под прямым углом, то он является квадратом.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 диагонали ромба равны, то он является квадратом.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383" y="4786031"/>
            <a:ext cx="3451873" cy="185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02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3184" y="528155"/>
            <a:ext cx="33938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В классе</a:t>
            </a:r>
            <a:endParaRPr lang="ru-RU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6018" y="1728484"/>
            <a:ext cx="48059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стр. 82, № 41, 43, 46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9544" y="2841415"/>
            <a:ext cx="73789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Monotype Corsiva" panose="03010101010201010101" pitchFamily="66" charset="0"/>
              </a:rPr>
              <a:t>Домашнее задание</a:t>
            </a:r>
            <a:endParaRPr lang="ru-RU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2991" y="3862025"/>
            <a:ext cx="673838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рабочей тетради</a:t>
            </a:r>
          </a:p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45, 49, 53, 61, 63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Повторить ВСЮ теорию!!!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902" y="466106"/>
            <a:ext cx="24003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6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153</Words>
  <Application>Microsoft Office PowerPoint</Application>
  <PresentationFormat>Экран (4:3)</PresentationFormat>
  <Paragraphs>32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Monotype Corsiva</vt:lpstr>
      <vt:lpstr>Segoe Print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Кабинет317</dc:creator>
  <cp:lastModifiedBy>Кабинет317</cp:lastModifiedBy>
  <cp:revision>12</cp:revision>
  <dcterms:created xsi:type="dcterms:W3CDTF">2014-09-29T10:19:20Z</dcterms:created>
  <dcterms:modified xsi:type="dcterms:W3CDTF">2014-10-03T01:54:38Z</dcterms:modified>
</cp:coreProperties>
</file>