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8" r:id="rId1"/>
  </p:sldMasterIdLst>
  <p:handoutMasterIdLst>
    <p:handoutMasterId r:id="rId21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73" r:id="rId11"/>
    <p:sldId id="272" r:id="rId12"/>
    <p:sldId id="271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0EE4-F0BC-4325-9E3E-4149EA65A31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9422-35EF-4AF5-8FDB-8076503A2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4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11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4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8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6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4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5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0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3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Центральная и осевая симметрия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osdo.ru/ouazoc/%D0%A3%D1%80%D0%BE%D0%BA+%D0%B3%D0%B5%D0%BE%D0%BC%D0%B5%D1%82%D1%80%D0%B8%D0%B8.+8+%D0%BA%D0%BB%D0%B0%D1%81%D1%81.+%D0%9A%D1%80%D0%B0%D1%81%D0%BE%D1%82%D0%B0+%D1%81%D0%B8%D0%BC%D0%BC%D0%B5%D1%82%D1%80%D0%B8%D0%B8.+%D0%A6%D0%B5%D0%BB%D0%B8+%D1%83%D1%80%D0%BE%D0%BA%D0%B0%3A+%D0%9F%D0%BE%D0%B2%D1%82%D0%BE%D1%80%D0%B8%D1%82%D1%8C+%D0%BF%D0%BE%D0%BD%D1%8F%D1%82%D0%B8%D0%B5+%D0%BE%D1%81%D0%B5%D0%B2%D0%BE%D0%B9+%D0%B8+%D1%86%D0%B5%D0%BD%D1%82%D1%80%D0%B0%D0%BB%D1%8C%D0%BD%D0%BE%D0%B9+%D1%81%D0%B8%D0%BC%D0%BC%D0%B5%D1%82%D1%80%D0%B8%D0%B8c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69823"/>
            <a:ext cx="8514522" cy="63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osdo.ru/ouazoc/%D0%A3%D1%80%D0%BE%D0%BA+%D0%B3%D0%B5%D0%BE%D0%BC%D0%B5%D1%82%D1%80%D0%B8%D0%B8.+8+%D0%BA%D0%BB%D0%B0%D1%81%D1%81.+%D0%9A%D1%80%D0%B0%D1%81%D0%BE%D1%82%D0%B0+%D1%81%D0%B8%D0%BC%D0%BC%D0%B5%D1%82%D1%80%D0%B8%D0%B8.+%D0%A6%D0%B5%D0%BB%D0%B8+%D1%83%D1%80%D0%BE%D0%BA%D0%B0%3A+%D0%9F%D0%BE%D0%B2%D1%82%D0%BE%D1%80%D0%B8%D1%82%D1%8C+%D0%BF%D0%BE%D0%BD%D1%8F%D1%82%D0%B8%D0%B5+%D0%BE%D1%81%D0%B5%D0%B2%D0%BE%D0%B9+%D0%B8+%D1%86%D0%B5%D0%BD%D1%82%D1%80%D0%B0%D0%BB%D1%8C%D0%BD%D0%BE%D0%B9+%D1%81%D0%B8%D0%BC%D0%BC%D0%B5%D1%82%D1%80%D0%B8%D0%B8c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2" y="571500"/>
            <a:ext cx="757361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sdo.ru/ouazoc/%D0%A3%D1%80%D0%BE%D0%BA+%D0%B3%D0%B5%D0%BE%D0%BC%D0%B5%D1%82%D1%80%D0%B8%D0%B8.+8+%D0%BA%D0%BB%D0%B0%D1%81%D1%81.+%D0%9A%D1%80%D0%B0%D1%81%D0%BE%D1%82%D0%B0+%D1%81%D0%B8%D0%BC%D0%BC%D0%B5%D1%82%D1%80%D0%B8%D0%B8.+%D0%A6%D0%B5%D0%BB%D0%B8+%D1%83%D1%80%D0%BE%D0%BA%D0%B0%3A+%D0%9F%D0%BE%D0%B2%D1%82%D0%BE%D1%80%D0%B8%D1%82%D1%8C+%D0%BF%D0%BE%D0%BD%D1%8F%D1%82%D0%B8%D0%B5+%D0%BE%D1%81%D0%B5%D0%B2%D0%BE%D0%B9+%D0%B8+%D1%86%D0%B5%D0%BD%D1%82%D1%80%D0%B0%D0%BB%D1%8C%D0%BD%D0%BE%D0%B9+%D1%81%D0%B8%D0%BC%D0%BC%D0%B5%D1%82%D1%80%D0%B8%D0%B8c/im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0" y="225289"/>
            <a:ext cx="10535479" cy="61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stival.1september.ru/articles/560632/f_clip_image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99" y="491655"/>
            <a:ext cx="8426909" cy="48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estival.1september.ru/articles/560632/f_clip_image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132522"/>
            <a:ext cx="10986052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Симметрия в природе</a:t>
            </a:r>
          </a:p>
        </p:txBody>
      </p:sp>
      <p:pic>
        <p:nvPicPr>
          <p:cNvPr id="9218" name="Picture 2" descr="http://dok.opredelim.com/pars_docs/refs/8/7579/im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005608"/>
            <a:ext cx="4938712" cy="3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7254875" y="1846263"/>
            <a:ext cx="4937125" cy="736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http://images.myshared.ru/17/1167879/slide_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1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5klass.net/datas/matematika/Svojstva-osevoj-simmetrii/0027-027-Simmetrija-v-arkhitekture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0"/>
            <a:ext cx="9886122" cy="62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261/266239/31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8" y="1"/>
            <a:ext cx="10575234" cy="62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6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познакомились с двумя видами симметрии: осевой и центральной.</a:t>
            </a:r>
          </a:p>
          <a:p>
            <a:r>
              <a:rPr lang="ru-RU" dirty="0"/>
              <a:t>Симметрия, обнаруживаемая и в жизни, и в искусстве, и в архитектуре, и в природе является одним из принципов гармоничного построения мира. « Сфера влияния» симметрии поистине безгранична. Всюду она определяет гармонию природы, мудрость науки и красоту искусства. </a:t>
            </a:r>
          </a:p>
          <a:p>
            <a:r>
              <a:rPr lang="ru-RU" dirty="0"/>
              <a:t>Домашнее задание:</a:t>
            </a:r>
          </a:p>
          <a:p>
            <a:r>
              <a:rPr lang="ru-RU" dirty="0"/>
              <a:t>Определить, какие буквы русского алфавита имеют ось симметрии, центр симметрии.</a:t>
            </a:r>
          </a:p>
          <a:p>
            <a:r>
              <a:rPr lang="ru-RU" dirty="0"/>
              <a:t>Выписать и провести ось симметрии.</a:t>
            </a:r>
          </a:p>
        </p:txBody>
      </p:sp>
    </p:spTree>
    <p:extLst>
      <p:ext uri="{BB962C8B-B14F-4D97-AF65-F5344CB8AC3E}">
        <p14:creationId xmlns:p14="http://schemas.microsoft.com/office/powerpoint/2010/main" val="1867411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п.48 </a:t>
            </a:r>
            <a:endParaRPr lang="ru-RU" sz="6000" dirty="0" smtClean="0"/>
          </a:p>
          <a:p>
            <a:r>
              <a:rPr lang="ru-RU" sz="6000" dirty="0" smtClean="0"/>
              <a:t>№ </a:t>
            </a:r>
            <a:r>
              <a:rPr lang="ru-RU" sz="6000" dirty="0"/>
              <a:t>410,413а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281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Цели: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.Образовательная: Создание условий для введения понятия симметрии и её применения на уроках математики, в жизни. </a:t>
            </a:r>
          </a:p>
          <a:p>
            <a:r>
              <a:rPr lang="ru-RU" dirty="0"/>
              <a:t>Воспитательная: Развитие творческой личности и создания условий для активизации познавательной деятельности</a:t>
            </a:r>
          </a:p>
          <a:p>
            <a:r>
              <a:rPr lang="ru-RU" dirty="0"/>
              <a:t>Развивающая: Способствовать развитию пространственного мышления.</a:t>
            </a:r>
          </a:p>
          <a:p>
            <a:pPr marL="45720" indent="0" algn="l">
              <a:buNone/>
            </a:pPr>
            <a:r>
              <a:rPr lang="ru-RU" dirty="0"/>
              <a:t>.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47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Из истории</a:t>
            </a:r>
          </a:p>
          <a:p>
            <a:r>
              <a:rPr lang="ru-RU" dirty="0"/>
              <a:t>2.Симметричность точки относительно прямой</a:t>
            </a:r>
          </a:p>
          <a:p>
            <a:r>
              <a:rPr lang="ru-RU" dirty="0"/>
              <a:t>3.Симметричность фигуры относительно прямой</a:t>
            </a:r>
          </a:p>
          <a:p>
            <a:r>
              <a:rPr lang="ru-RU" dirty="0"/>
              <a:t>4. Симметричность  точек относительно точек</a:t>
            </a:r>
          </a:p>
          <a:p>
            <a:r>
              <a:rPr lang="ru-RU" dirty="0"/>
              <a:t>5. Симметричность фигуры относительно точки</a:t>
            </a:r>
          </a:p>
          <a:p>
            <a:r>
              <a:rPr lang="ru-RU" dirty="0"/>
              <a:t>6.Симметрия в окружающем мире</a:t>
            </a:r>
          </a:p>
          <a:p>
            <a:r>
              <a:rPr lang="ru-RU" dirty="0"/>
              <a:t>7. Выводы</a:t>
            </a:r>
          </a:p>
          <a:p>
            <a:r>
              <a:rPr lang="ru-RU" dirty="0"/>
              <a:t>8 Задачи</a:t>
            </a:r>
          </a:p>
        </p:txBody>
      </p:sp>
    </p:spTree>
    <p:extLst>
      <p:ext uri="{BB962C8B-B14F-4D97-AF65-F5344CB8AC3E}">
        <p14:creationId xmlns:p14="http://schemas.microsoft.com/office/powerpoint/2010/main" val="9632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k.opredelim.com/pars_docs/refs/63/6260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Осевая и центральная симметрия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Осевая симметрия-это симметрия относительно прямой</a:t>
            </a:r>
          </a:p>
        </p:txBody>
      </p:sp>
      <p:pic>
        <p:nvPicPr>
          <p:cNvPr id="5124" name="Picture 4" descr="http://mathematics9oge.3dn.ru/graffiti/0/2_18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912966"/>
            <a:ext cx="4938712" cy="27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Центральная симметрия-это симметрия относительно точки</a:t>
            </a:r>
          </a:p>
        </p:txBody>
      </p:sp>
      <p:pic>
        <p:nvPicPr>
          <p:cNvPr id="5126" name="Picture 6" descr="http://mathematics9oge.3dn.ru/graffiti/0/2_17n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913402"/>
            <a:ext cx="4937125" cy="27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Симметричность точки относительно прямой.</a:t>
            </a:r>
          </a:p>
        </p:txBody>
      </p:sp>
      <p:pic>
        <p:nvPicPr>
          <p:cNvPr id="1028" name="Picture 4" descr="http://refdt.ru/tw_files2/urls_5/31/d-30884/30884_html_bd5e9c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809" y="1846263"/>
            <a:ext cx="372102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Две точки М и М1 называются симметричными относительно прямой а , если эта прямая проходит  через середину ММ1 и перпендикулярна к нему. </a:t>
            </a:r>
          </a:p>
          <a:p>
            <a:endParaRPr lang="ru-RU" dirty="0"/>
          </a:p>
          <a:p>
            <a:r>
              <a:rPr lang="ru-RU" dirty="0"/>
              <a:t>Каждая  точка прямой  а считается симметричной самой себе. Точка Р симметрична сама себе относительно прямой а. Прямая а-ось симметрии.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84104" y="4518991"/>
            <a:ext cx="13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Симметрия фигуры относительно прямой.</a:t>
            </a:r>
          </a:p>
        </p:txBody>
      </p:sp>
      <p:pic>
        <p:nvPicPr>
          <p:cNvPr id="2054" name="Picture 6" descr="http://wiki.eduvdom.com/_media/subjects/geometry/%D1%82%D1%80%D0%B5%D1%83%D0%B3%D0%BE%D0%BB%D1%8C%D0%BD%D0%B8%D0%BA_%D0%BF%D1%80%D1%8F%D0%BC%D0%BE%D1%83%D0%B3%D0%BE%D0%BB%D1%8C%D0%BD%D0%B8%D0%BA_%D1%80%D0%BE%D0%BC%D0%B1_%D0%BA%D1%80%D1%83%D0%B3_103.png?w=400&amp;tok=088db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19" y="2514600"/>
            <a:ext cx="381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Фигура называется симметричной относительно прямой а, если для каждой точки  фигуры симметричная ей точка относительно прямой а  также принадлежит этой фигуре. </a:t>
            </a:r>
          </a:p>
          <a:p>
            <a:r>
              <a:rPr lang="ru-RU" dirty="0"/>
              <a:t>Задание: Какие фигуры изображены на рисунке и  сколько осей  симметрии у каждой фигуры вы видите?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6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Симметричность точки относительно точки</a:t>
            </a:r>
          </a:p>
        </p:txBody>
      </p:sp>
      <p:pic>
        <p:nvPicPr>
          <p:cNvPr id="3084" name="Picture 12" descr="http://exams.lv/wp-content/uploads/2014/11/linza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501" y="3133624"/>
            <a:ext cx="3305636" cy="14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Две точки А и В, С и </a:t>
            </a:r>
            <a:r>
              <a:rPr lang="en-US" dirty="0"/>
              <a:t>D </a:t>
            </a:r>
            <a:r>
              <a:rPr lang="ru-RU" dirty="0"/>
              <a:t>называются  симметричными относительно точки О, если О- середина отрезка АВ и отрезка С</a:t>
            </a:r>
            <a:r>
              <a:rPr lang="en-US" dirty="0"/>
              <a:t>D. </a:t>
            </a:r>
            <a:r>
              <a:rPr lang="ru-RU" dirty="0"/>
              <a:t>Точка О считается симметричной самой себе.</a:t>
            </a:r>
          </a:p>
        </p:txBody>
      </p:sp>
    </p:spTree>
    <p:extLst>
      <p:ext uri="{BB962C8B-B14F-4D97-AF65-F5344CB8AC3E}">
        <p14:creationId xmlns:p14="http://schemas.microsoft.com/office/powerpoint/2010/main" val="3390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ru-RU" dirty="0"/>
              <a:t>Симметричность фигуры относительно точки.</a:t>
            </a:r>
          </a:p>
        </p:txBody>
      </p:sp>
      <p:pic>
        <p:nvPicPr>
          <p:cNvPr id="6146" name="Picture 2" descr="http://gigabaza.ru/images/56/110380/m660191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25750"/>
            <a:ext cx="4183063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254875" y="1846263"/>
            <a:ext cx="4937125" cy="4022725"/>
          </a:xfrm>
        </p:spPr>
        <p:txBody>
          <a:bodyPr>
            <a:normAutofit/>
          </a:bodyPr>
          <a:lstStyle/>
          <a:p>
            <a:r>
              <a:rPr lang="ru-RU" dirty="0"/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фигуре. Точка О называется центром симметрии фигуры.</a:t>
            </a:r>
          </a:p>
        </p:txBody>
      </p:sp>
    </p:spTree>
    <p:extLst>
      <p:ext uri="{BB962C8B-B14F-4D97-AF65-F5344CB8AC3E}">
        <p14:creationId xmlns:p14="http://schemas.microsoft.com/office/powerpoint/2010/main" val="38307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</TotalTime>
  <Words>346</Words>
  <Application>Microsoft Office PowerPoint</Application>
  <PresentationFormat>Произвольный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Центральная и осевая симметрия</vt:lpstr>
      <vt:lpstr>Цели:</vt:lpstr>
      <vt:lpstr>Содержание</vt:lpstr>
      <vt:lpstr>Презентация PowerPoint</vt:lpstr>
      <vt:lpstr>Осевая и центральная симметрия</vt:lpstr>
      <vt:lpstr>Симметричность точки относительно прямой.</vt:lpstr>
      <vt:lpstr>Симметрия фигуры относительно прямой.</vt:lpstr>
      <vt:lpstr>Симметричность точки относительно точки</vt:lpstr>
      <vt:lpstr>Симметричность фигуры относительно точки.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Симметрия в природе</vt:lpstr>
      <vt:lpstr>Презентация PowerPoint</vt:lpstr>
      <vt:lpstr>Презентация PowerPoint</vt:lpstr>
      <vt:lpstr>Заключение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и осевая симметрия</dc:title>
  <dc:creator>Кирилл Адушев</dc:creator>
  <cp:lastModifiedBy>User</cp:lastModifiedBy>
  <cp:revision>35</cp:revision>
  <cp:lastPrinted>2016-10-05T11:15:45Z</cp:lastPrinted>
  <dcterms:created xsi:type="dcterms:W3CDTF">2016-09-17T11:18:34Z</dcterms:created>
  <dcterms:modified xsi:type="dcterms:W3CDTF">2022-10-20T12:17:34Z</dcterms:modified>
</cp:coreProperties>
</file>